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igslide.ru/images/34/33035/960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0871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75656" y="980729"/>
            <a:ext cx="705678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Презентация на тему : «Спорт и мы!»</a:t>
            </a:r>
          </a:p>
          <a:p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thevoloshins.ru/wp-content/uploads/2011/09/1600_1200_201001160949323756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424936" cy="619268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61555" y="4869160"/>
            <a:ext cx="44208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Хоккей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https://im0-tub-ru.yandex.net/i?id=4ea597c6ce73aa7c39c63d6a3fec8e06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https://im0-tub-ru.yandex.net/i?id=4ea597c6ce73aa7c39c63d6a3fec8e06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https://im0-tub-ru.yandex.net/i?id=4ea597c6ce73aa7c39c63d6a3fec8e06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8" name="AutoShape 8" descr="https://im0-tub-ru.yandex.net/i?id=a99d31890441fd33c45c0c0e2c696ea1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6" y="548680"/>
            <a:ext cx="8288088" cy="604867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868144" y="3933055"/>
            <a:ext cx="27477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Футбол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0648"/>
            <a:ext cx="8100392" cy="60752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8136" y="692696"/>
            <a:ext cx="35398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Катание на роликах.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0604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280920" cy="62646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568" y="3212975"/>
            <a:ext cx="223224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Теннис.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9018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8208912" cy="62646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620688"/>
            <a:ext cx="28961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Тхэквондо.</a:t>
            </a:r>
            <a:endParaRPr lang="ru-RU" sz="4400" b="1" dirty="0"/>
          </a:p>
        </p:txBody>
      </p:sp>
    </p:spTree>
    <p:extLst>
      <p:ext uri="{BB962C8B-B14F-4D97-AF65-F5344CB8AC3E}">
        <p14:creationId xmlns="" xmlns:p14="http://schemas.microsoft.com/office/powerpoint/2010/main" val="1975766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0648"/>
            <a:ext cx="8172400" cy="6129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624" y="764704"/>
            <a:ext cx="2450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Баскетбол</a:t>
            </a:r>
            <a:endParaRPr lang="ru-RU" sz="4000" b="1" dirty="0"/>
          </a:p>
        </p:txBody>
      </p:sp>
    </p:spTree>
    <p:extLst>
      <p:ext uri="{BB962C8B-B14F-4D97-AF65-F5344CB8AC3E}">
        <p14:creationId xmlns="" xmlns:p14="http://schemas.microsoft.com/office/powerpoint/2010/main" val="3115478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2656"/>
            <a:ext cx="8028384" cy="60212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624" y="836712"/>
            <a:ext cx="23600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Волейбол</a:t>
            </a:r>
            <a:endParaRPr lang="ru-RU" sz="4000" b="1" dirty="0"/>
          </a:p>
        </p:txBody>
      </p:sp>
    </p:spTree>
    <p:extLst>
      <p:ext uri="{BB962C8B-B14F-4D97-AF65-F5344CB8AC3E}">
        <p14:creationId xmlns="" xmlns:p14="http://schemas.microsoft.com/office/powerpoint/2010/main" val="1751112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6672"/>
            <a:ext cx="7560840" cy="63813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90376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59766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616" y="764704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Бокс</a:t>
            </a:r>
            <a:endParaRPr lang="ru-RU" sz="4000" b="1" dirty="0"/>
          </a:p>
        </p:txBody>
      </p:sp>
    </p:spTree>
    <p:extLst>
      <p:ext uri="{BB962C8B-B14F-4D97-AF65-F5344CB8AC3E}">
        <p14:creationId xmlns="" xmlns:p14="http://schemas.microsoft.com/office/powerpoint/2010/main" val="27754802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22</Words>
  <Application>Microsoft Office PowerPoint</Application>
  <PresentationFormat>Экран (4:3)</PresentationFormat>
  <Paragraphs>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Привет!</dc:creator>
  <cp:lastModifiedBy>Марина</cp:lastModifiedBy>
  <cp:revision>10</cp:revision>
  <dcterms:created xsi:type="dcterms:W3CDTF">2018-02-05T07:59:18Z</dcterms:created>
  <dcterms:modified xsi:type="dcterms:W3CDTF">2019-04-02T05:39:07Z</dcterms:modified>
</cp:coreProperties>
</file>