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B929F-B85B-4B9A-A405-F34D30525F92}" type="datetimeFigureOut">
              <a:rPr lang="ru-RU" smtClean="0"/>
              <a:pPr/>
              <a:t>02.08.2012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78453-D418-4C09-AB2F-114842FA1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40176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Презентация к консультации для родителей «РАСТИМ  ДЕТЕЙ  ЗДОРОВЫМИ»</a:t>
            </a:r>
            <a:endParaRPr lang="ru-RU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разные фото\Новая папка\378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81200" y="1676400"/>
            <a:ext cx="5410200" cy="4929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763000" cy="1524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ЛОВЛЯ И МЕТАНИЕ – </a:t>
            </a:r>
            <a:r>
              <a:rPr lang="ru-RU" sz="3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бросать мяч в цель (5 – 9 м), перебрасывать мяч и ловить его в движении (рис. 9)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александр\Desktop\ФИЗО\Новая папка\DSC0049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057400" y="3429000"/>
            <a:ext cx="5382756" cy="302874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Не менее интересным может быть время, проведённое в летнем или осеннем лесу. Собирание грибов, ягод – это тоже своего рода физические упражнения. А как интересно и полезно повиснуть, вытянуться на обыкновенном суку, залезть с помощью папы на дерево (не забывая о том, что нельзя ломать ветки), попрыгать через пни и с пня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александр\Desktop\ФИЗО\Новая папка\DSC0049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24000" y="3124200"/>
            <a:ext cx="6386608" cy="3200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9050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александр\Desktop\ФИЗО\Новая папка\DSC0048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38400" y="2590800"/>
            <a:ext cx="4496649" cy="37705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52400" y="31500"/>
            <a:ext cx="8839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Любые занятия физическими упражнениями надо начинать с разминки, т.е. с подготовки организма к более высокой двигательной нагрузке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разминку надо включать: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Упражнения в ходьбе на носках, пятках, с высоким подниманием колен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Упражнения для рук 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(круговые вращения в разных направлениях)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александр\Desktop\ФИЗО\Новая папка\DSC004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90800" y="2133600"/>
            <a:ext cx="3810000" cy="388267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981200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3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Наклоны туловища вправо, влево, вперёд, назад, приседания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александр\Desktop\ФИЗО\Новая папка\DSC0048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76400" y="2438400"/>
            <a:ext cx="5852973" cy="3429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570038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Различные прыжки на месте, с продвижением на двух и одной ноге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Picture 2" descr="C:\Users\александр\Desktop\ФИЗО\Новая папка\DSC0048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362200" y="2438400"/>
            <a:ext cx="4543774" cy="355452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ВЫНОСЛИВОСТЬ – </a:t>
            </a:r>
            <a:r>
              <a:rPr lang="ru-RU" sz="27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вырабатывается бегом по пресечённой местности с преодолением препятствий или на дальность (для детей 5-6 лет бегать не более 1,5 – 2 мин)</a:t>
            </a: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  <p:pic>
        <p:nvPicPr>
          <p:cNvPr id="4" name="Picture 2" descr="C:\Users\александр\Desktop\ФИЗО\Новая папка\DSC0048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14600" y="2286000"/>
            <a:ext cx="4418510" cy="39846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ЛОВКОСТЬ –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сидя на бревне, передвигаться вперёд и назад с помощью рук и ног, ползать на животе, проползать под скамейкой или стулом, перелезать через препятствие (рис. 6)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александр\Desktop\ФИЗО\Новая папка\DSC0049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828800" y="3276600"/>
            <a:ext cx="6090527" cy="27435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35814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ГИБКОСТЬ – </a:t>
            </a:r>
            <a:r>
              <a:rPr lang="ru-RU" sz="27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стоя на коленях, садиться на пол справа и слева от колен; лёжа на спине, подтягивать голову и ноги к груди (группировка); лёжа на животе и опираясь руками, выпрямлять их, прогибаясь в пояснице; стоя, делать наклоны вперёд до касания руками пола, стараясь не сгибать ноги, поднимать поочерёдно прямые ноги в различных направлениях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александр\Desktop\ФИЗО\Новая папка\DSC0049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33400" y="3276600"/>
            <a:ext cx="8169254" cy="297215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9812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ПРЫГУЧЕСТЬ –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прыгать, продвигаясь вперёд на 3 – 4 м, перепрыгивать на двух ногах 5 – 6 предметов (высота 15 – 20 см), прыгать в длину с места не менее 80 см, в высоту – </a:t>
            </a:r>
            <a:b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30 – 40 см, впрыгивать на возвышение до 20 см (рис. 8)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Picture 2" descr="C:\Users\александр\Desktop\ФИЗО\Новая папка\DSC0049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05000" y="3581400"/>
            <a:ext cx="5826764" cy="28193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323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к консультации для родителей «РАСТИМ  ДЕТЕЙ  ЗДОРОВЫМИ»</vt:lpstr>
      <vt:lpstr> </vt:lpstr>
      <vt:lpstr>Упражнения для рук  (круговые вращения в разных направлениях) </vt:lpstr>
      <vt:lpstr>Наклоны туловища вправо, влево, вперёд, назад, приседания  </vt:lpstr>
      <vt:lpstr>Различные прыжки на месте, с продвижением на двух и одной ноге </vt:lpstr>
      <vt:lpstr>ВЫНОСЛИВОСТЬ – вырабатывается бегом по пресечённой местности с преодолением препятствий или на дальность (для детей 5-6 лет бегать не более 1,5 – 2 мин)  </vt:lpstr>
      <vt:lpstr>ЛОВКОСТЬ – сидя на бревне, передвигаться вперёд и назад с помощью рук и ног, ползать на животе, проползать под скамейкой или стулом, перелезать через препятствие (рис. 6)</vt:lpstr>
      <vt:lpstr>ГИБКОСТЬ – стоя на коленях, садиться на пол справа и слева от колен; лёжа на спине, подтягивать голову и ноги к груди (группировка); лёжа на животе и опираясь руками, выпрямлять их, прогибаясь в пояснице; стоя, делать наклоны вперёд до касания руками пола, стараясь не сгибать ноги, поднимать поочерёдно прямые ноги в различных направлениях    </vt:lpstr>
      <vt:lpstr>ПРЫГУЧЕСТЬ – прыгать, продвигаясь вперёд на 3 – 4 м, перепрыгивать на двух ногах 5 – 6 предметов (высота 15 – 20 см), прыгать в длину с места не менее 80 см, в высоту –  30 – 40 см, впрыгивать на возвышение до 20 см (рис. 8) </vt:lpstr>
      <vt:lpstr>ЛОВЛЯ И МЕТАНИЕ – бросать мяч в цель (5 – 9 м), перебрасывать мяч и ловить его в движении (рис. 9) </vt:lpstr>
      <vt:lpstr>Не менее интересным может быть время, проведённое в летнем или осеннем лесу. Собирание грибов, ягод – это тоже своего рода физические упражнения. А как интересно и полезно повиснуть, вытянуться на обыкновенном суку, залезть с помощью папы на дерево (не забывая о том, что нельзя ломать ветки), попрыгать через пни и с пня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Admin</cp:lastModifiedBy>
  <cp:revision>15</cp:revision>
  <dcterms:created xsi:type="dcterms:W3CDTF">2012-04-18T08:48:00Z</dcterms:created>
  <dcterms:modified xsi:type="dcterms:W3CDTF">2012-08-02T04:15:14Z</dcterms:modified>
</cp:coreProperties>
</file>