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dirty="0" smtClean="0">
              <a:solidFill>
                <a:schemeClr val="tx1"/>
              </a:solidFill>
            </a:rPr>
            <a:t>3</a:t>
          </a:r>
          <a:endParaRPr lang="ru-RU" sz="1400" b="1" dirty="0">
            <a:solidFill>
              <a:schemeClr val="tx1"/>
            </a:solidFill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–34</a:t>
          </a:r>
          <a:endParaRPr lang="ru-RU" sz="1400" b="1" dirty="0">
            <a:solidFill>
              <a:schemeClr val="tx1"/>
            </a:solidFill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</a:rPr>
            <a:t>, </a:t>
          </a:r>
          <a:r>
            <a:rPr lang="ru-RU" sz="1400" b="0" dirty="0" err="1" smtClean="0">
              <a:solidFill>
                <a:schemeClr val="tx1"/>
              </a:solidFill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13, 18, 27, </a:t>
          </a:r>
          <a:r>
            <a:rPr lang="en-US" sz="1400" b="0" dirty="0" smtClean="0">
              <a:solidFill>
                <a:schemeClr val="tx1"/>
              </a:solidFill>
            </a:rPr>
            <a:t>115</a:t>
          </a:r>
          <a:r>
            <a:rPr lang="ru-RU" sz="1400" b="0" dirty="0" smtClean="0">
              <a:solidFill>
                <a:schemeClr val="tx1"/>
              </a:solidFill>
            </a:rPr>
            <a:t>,</a:t>
          </a:r>
          <a:r>
            <a:rPr lang="en-US" sz="1400" b="0" dirty="0" smtClean="0">
              <a:solidFill>
                <a:schemeClr val="tx1"/>
              </a:solidFill>
            </a:rPr>
            <a:t> </a:t>
          </a:r>
          <a:r>
            <a:rPr lang="ru-RU" sz="1400" b="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dirty="0">
            <a:solidFill>
              <a:schemeClr val="tx1"/>
            </a:solidFill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dirty="0">
            <a:solidFill>
              <a:schemeClr val="tx1"/>
            </a:solidFill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232258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32258"/>
        <a:ext cx="8229600" cy="667800"/>
      </dsp:txXfrm>
    </dsp:sp>
    <dsp:sp modelId="{91D80790-FFCF-4835-A10C-C1EA5F4EB9DD}">
      <dsp:nvSpPr>
        <dsp:cNvPr id="0" name=""/>
        <dsp:cNvSpPr/>
      </dsp:nvSpPr>
      <dsp:spPr>
        <a:xfrm>
          <a:off x="411480" y="114178"/>
          <a:ext cx="6912864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125706"/>
        <a:ext cx="6889808" cy="213104"/>
      </dsp:txXfrm>
    </dsp:sp>
    <dsp:sp modelId="{11457E60-90FC-4B8A-AE9C-CA875DF9F840}">
      <dsp:nvSpPr>
        <dsp:cNvPr id="0" name=""/>
        <dsp:cNvSpPr/>
      </dsp:nvSpPr>
      <dsp:spPr>
        <a:xfrm>
          <a:off x="0" y="131490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1314901"/>
        <a:ext cx="8229600" cy="667800"/>
      </dsp:txXfrm>
    </dsp:sp>
    <dsp:sp modelId="{75BC42DD-E88D-4899-8A87-0631C0007267}">
      <dsp:nvSpPr>
        <dsp:cNvPr id="0" name=""/>
        <dsp:cNvSpPr/>
      </dsp:nvSpPr>
      <dsp:spPr>
        <a:xfrm>
          <a:off x="411480" y="943258"/>
          <a:ext cx="6912864" cy="48972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35386" y="967164"/>
        <a:ext cx="6865052" cy="441910"/>
      </dsp:txXfrm>
    </dsp:sp>
    <dsp:sp modelId="{3F04474D-CC9A-4202-A80F-32E5731A04A9}">
      <dsp:nvSpPr>
        <dsp:cNvPr id="0" name=""/>
        <dsp:cNvSpPr/>
      </dsp:nvSpPr>
      <dsp:spPr>
        <a:xfrm>
          <a:off x="0" y="2143981"/>
          <a:ext cx="82296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kern="1200" dirty="0" err="1" smtClean="0">
              <a:solidFill>
                <a:schemeClr val="tx1"/>
              </a:solidFill>
            </a:rPr>
            <a:t>амблиопией</a:t>
          </a:r>
          <a:r>
            <a:rPr lang="ru-RU" sz="1400" b="0" kern="1200" dirty="0" smtClean="0">
              <a:solidFill>
                <a:schemeClr val="tx1"/>
              </a:solidFill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</a:rPr>
            <a:t>косогазием</a:t>
          </a:r>
          <a:r>
            <a:rPr lang="ru-RU" sz="1400" b="0" kern="120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143981"/>
        <a:ext cx="8229600" cy="1058400"/>
      </dsp:txXfrm>
    </dsp:sp>
    <dsp:sp modelId="{382ADB04-5A8C-4558-BE64-457400BA9F20}">
      <dsp:nvSpPr>
        <dsp:cNvPr id="0" name=""/>
        <dsp:cNvSpPr/>
      </dsp:nvSpPr>
      <dsp:spPr>
        <a:xfrm>
          <a:off x="411480" y="2025901"/>
          <a:ext cx="6912864" cy="2361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2037429"/>
        <a:ext cx="6889808" cy="213104"/>
      </dsp:txXfrm>
    </dsp:sp>
    <dsp:sp modelId="{90A8537D-AD1B-4E2C-BDD6-4C2199CC94B3}">
      <dsp:nvSpPr>
        <dsp:cNvPr id="0" name=""/>
        <dsp:cNvSpPr/>
      </dsp:nvSpPr>
      <dsp:spPr>
        <a:xfrm>
          <a:off x="0" y="336366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13, 18, 27, </a:t>
          </a:r>
          <a:r>
            <a:rPr lang="en-US" sz="1400" b="0" kern="1200" dirty="0" smtClean="0">
              <a:solidFill>
                <a:schemeClr val="tx1"/>
              </a:solidFill>
            </a:rPr>
            <a:t>115</a:t>
          </a:r>
          <a:r>
            <a:rPr lang="ru-RU" sz="1400" b="0" kern="1200" dirty="0" smtClean="0">
              <a:solidFill>
                <a:schemeClr val="tx1"/>
              </a:solidFill>
            </a:rPr>
            <a:t>,</a:t>
          </a:r>
          <a:r>
            <a:rPr lang="en-US" sz="1400" b="0" kern="1200" dirty="0" smtClean="0">
              <a:solidFill>
                <a:schemeClr val="tx1"/>
              </a:solidFill>
            </a:rPr>
            <a:t> </a:t>
          </a:r>
          <a:r>
            <a:rPr lang="ru-RU" sz="1400" b="0" kern="120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363661"/>
        <a:ext cx="8229600" cy="466200"/>
      </dsp:txXfrm>
    </dsp:sp>
    <dsp:sp modelId="{F99C89BD-3985-4435-A273-120B642D34BD}">
      <dsp:nvSpPr>
        <dsp:cNvPr id="0" name=""/>
        <dsp:cNvSpPr/>
      </dsp:nvSpPr>
      <dsp:spPr>
        <a:xfrm>
          <a:off x="411480" y="3245581"/>
          <a:ext cx="6912864" cy="236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kern="1200" dirty="0" smtClean="0">
              <a:solidFill>
                <a:schemeClr val="tx1"/>
              </a:solidFill>
            </a:rPr>
            <a:t>3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257109"/>
        <a:ext cx="6889808" cy="213104"/>
      </dsp:txXfrm>
    </dsp:sp>
    <dsp:sp modelId="{F88851E0-7954-4809-B5D4-FBDC0B19D373}">
      <dsp:nvSpPr>
        <dsp:cNvPr id="0" name=""/>
        <dsp:cNvSpPr/>
      </dsp:nvSpPr>
      <dsp:spPr>
        <a:xfrm>
          <a:off x="0" y="399114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991141"/>
        <a:ext cx="8229600" cy="466200"/>
      </dsp:txXfrm>
    </dsp:sp>
    <dsp:sp modelId="{775FAE88-60E0-43FC-9719-5C61935A8BD8}">
      <dsp:nvSpPr>
        <dsp:cNvPr id="0" name=""/>
        <dsp:cNvSpPr/>
      </dsp:nvSpPr>
      <dsp:spPr>
        <a:xfrm>
          <a:off x="411480" y="3873061"/>
          <a:ext cx="6912864" cy="2361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884589"/>
        <a:ext cx="6889808" cy="213104"/>
      </dsp:txXfrm>
    </dsp:sp>
    <dsp:sp modelId="{BADCE6A1-F4AF-410A-A85E-9BA594C2E30E}">
      <dsp:nvSpPr>
        <dsp:cNvPr id="0" name=""/>
        <dsp:cNvSpPr/>
      </dsp:nvSpPr>
      <dsp:spPr>
        <a:xfrm>
          <a:off x="0" y="461862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4618621"/>
        <a:ext cx="8229600" cy="667800"/>
      </dsp:txXfrm>
    </dsp:sp>
    <dsp:sp modelId="{D61B7997-8D13-439A-BCFD-BA934754A217}">
      <dsp:nvSpPr>
        <dsp:cNvPr id="0" name=""/>
        <dsp:cNvSpPr/>
      </dsp:nvSpPr>
      <dsp:spPr>
        <a:xfrm>
          <a:off x="411480" y="4500541"/>
          <a:ext cx="6830485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–34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4512069"/>
        <a:ext cx="6807429" cy="21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отсутствии свободных мест в выбранной организации родителям (законным представителям) необходимо обратиться в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Департамент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Администрации города Екатеринбурга для определения принимающей организации из числа муниципальных образовательных организаций.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31131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56 дошкольных образовательных организаций,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(на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01.05.2020)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1915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по образовательным программам дошкольного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(утвержден приказом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08.04.2014 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293);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 от 23.09.2016г. № 1921;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22.11.2016г.                           № 2561/46/36 (с изменениями и дополнениями).;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 и зачислению в муниципальные дошкольные образовательные учреждения от 27.02.2017г. № 956/46/36.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504283"/>
              </p:ext>
            </p:extLst>
          </p:nvPr>
        </p:nvGraphicFramePr>
        <p:xfrm>
          <a:off x="971600" y="3284984"/>
          <a:ext cx="7344816" cy="2208276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761341"/>
            <a:ext cx="777584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Порядком  учета детей, подлежащих обучению по программам дошкольного образования, утвержденного Распоряжением Управления  образования Администрации города Екатеринбурга № 2561/46/36  от 22.11.2016  (с изменениями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дополнениями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внеочередном и первоочередном праве на устройство в дошкольную организацию.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728827"/>
            <a:ext cx="79928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861002"/>
              </p:ext>
            </p:extLst>
          </p:nvPr>
        </p:nvGraphicFramePr>
        <p:xfrm>
          <a:off x="827584" y="4221088"/>
          <a:ext cx="7272808" cy="192176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детей, родившихся с сентябре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839195"/>
              </p:ext>
            </p:extLst>
          </p:nvPr>
        </p:nvGraphicFramePr>
        <p:xfrm>
          <a:off x="827584" y="908720"/>
          <a:ext cx="7632847" cy="5528306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дошкольная   организация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686 ( 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</a:t>
                      </a: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актов дошкольной организации).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1361</Words>
  <Application>Microsoft Office PowerPoint</Application>
  <PresentationFormat>Экран (4:3)</PresentationFormat>
  <Paragraphs>140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 При отсутствии свободных мест в выбранной организации родителям (законным представителям) необходимо обратиться в Департамент образования Администрации города Екатеринбурга для определения принимающей организации из числа муниципальных образовательных организаций.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Альканова Юлия Борисовна</cp:lastModifiedBy>
  <cp:revision>31</cp:revision>
  <dcterms:created xsi:type="dcterms:W3CDTF">2016-04-04T07:48:39Z</dcterms:created>
  <dcterms:modified xsi:type="dcterms:W3CDTF">2020-04-09T02:41:42Z</dcterms:modified>
</cp:coreProperties>
</file>