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embeddedFontLst>
    <p:embeddedFont>
      <p:font typeface="Oswald" panose="020B0604020202020204" charset="-52"/>
      <p:regular r:id="rId12"/>
      <p:bold r:id="rId13"/>
    </p:embeddedFont>
    <p:embeddedFont>
      <p:font typeface="Average" panose="020B0604020202020204" charset="0"/>
      <p:regular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456" y="2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57455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843e271819_0_5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843e271819_0_5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843e271819_0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843e271819_0_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843e271819_0_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843e271819_0_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843e271819_0_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843e271819_0_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843e271819_0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843e271819_0_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43e271819_0_6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843e271819_0_6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843e271819_0_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843e271819_0_6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843e271819_0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843e271819_0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311700" y="763225"/>
            <a:ext cx="8520600" cy="206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Роль собак в годы Великой Отечественной Войны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265150" y="370950"/>
            <a:ext cx="4134300" cy="44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300"/>
              <a:t>ВОВ - страшный период в истории страны, но именно в это время наиболее ярко проявились такие качества как отвага, дружба, взаимопомощь, мужество и преданность.  Эти качества были присущи и животным: собакам</a:t>
            </a:r>
            <a:r>
              <a:rPr lang="ru" sz="2200"/>
              <a:t>, кошкам, лошадям и птицам.</a:t>
            </a:r>
            <a:endParaRPr sz="2200"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1625" y="2579300"/>
            <a:ext cx="2712101" cy="181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4444" y="445700"/>
            <a:ext cx="1853331" cy="1984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87750" y="2498292"/>
            <a:ext cx="1606725" cy="206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1625" y="541363"/>
            <a:ext cx="2593428" cy="186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>
            <a:off x="311700" y="392725"/>
            <a:ext cx="4660500" cy="41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200"/>
              <a:t>В годы ВОВ в армию были призваны около 60 тысяч собак. Собаки на фронте применялись для самых разных целей. Они несли службу как в сторожевом, так и в боевом охранении, часто использовались в засадах. Были собаки, обученные разыскивать укрытия вражеских снайперов, санитарные собаки, собаки-связисты. </a:t>
            </a:r>
            <a:endParaRPr sz="2200"/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9863" y="2784051"/>
            <a:ext cx="2873564" cy="215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8605" y="274150"/>
            <a:ext cx="3600550" cy="237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311700" y="259350"/>
            <a:ext cx="5193900" cy="43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900"/>
              <a:t>Собаки-миноискатели обнаружили около 4 млн. мин, фугасов и других взрывчатых веществ. Знаменит ленинградский колли Дик, который за годы войны обнаружил более 12 тысяч мин,принимал участие в разминировании Сталинграда, Лисичанска, Праги и других городов. Главный подвиг совершил в Павловске: за час до взрыва обнаружил в фундаменте дворца две с половиной тонны фугаса. После Великой Победы пес-ветеран дожил до глубокой старости и был похоронен с воинскими почестями.</a:t>
            </a:r>
            <a:endParaRPr sz="1700"/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6950" y="357125"/>
            <a:ext cx="2214625" cy="221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0025" y="2650050"/>
            <a:ext cx="2904727" cy="226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body" idx="1"/>
          </p:nvPr>
        </p:nvSpPr>
        <p:spPr>
          <a:xfrm>
            <a:off x="311700" y="340850"/>
            <a:ext cx="4200900" cy="4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900"/>
              <a:t>Собаки-истребители танков за время войны уничтожили около 300 вражеских танков. Их тренировали не бояться подлезать под движущиеся танки. Из донесения генерал-лейтенанта Лелюшенко: </a:t>
            </a:r>
            <a:r>
              <a:rPr lang="ru" sz="1900" i="1"/>
              <a:t>“В период разгрома немцев под Москвой пущенные в атаку танки противника были обращены в бегство собаками истребительного батальона. Противник боится противотанковых собак и специально за ними охотится.”</a:t>
            </a:r>
            <a:endParaRPr sz="1900" i="1"/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5000" y="330175"/>
            <a:ext cx="4326598" cy="2112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1013" y="2595172"/>
            <a:ext cx="3194572" cy="2395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body" idx="1"/>
          </p:nvPr>
        </p:nvSpPr>
        <p:spPr>
          <a:xfrm>
            <a:off x="129850" y="404575"/>
            <a:ext cx="4104600" cy="43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000"/>
              <a:t>Немецкая овчарка Джульбарс-участник Великой Отечественной Войны. Единственная собака, награжденная медалью “ За боевые заслуги ”. Благодаря его отличному чутью было разминировано 7468 мин и более 150 снарядов на территории  Чехословакии, Австрии, Румынии и Венгрии. Он также участвовал в разминировании над Дунаем, соборов Вены и замков Праги.</a:t>
            </a:r>
            <a:endParaRPr sz="2000"/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6900" y="1349575"/>
            <a:ext cx="4635400" cy="2607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body" idx="1"/>
          </p:nvPr>
        </p:nvSpPr>
        <p:spPr>
          <a:xfrm>
            <a:off x="311700" y="509850"/>
            <a:ext cx="5283000" cy="41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Собаки-санитары  отыскивали в лесах и болотах наших раненных бойцов и приводили к ним медпомощь, также носили на себе небольшие рюкзаки с медикаментами, необходимыми для оказания первой медицинской помощи. Всего за время военных действий было сформировано около 15 тысяч собачьих упряжек. Собаки-санитары вытащили на себе с поля боя около 700 тысяч раненых солдат, подвезли к боевым частям 3500 тонн боеприпасов.</a:t>
            </a:r>
            <a:r>
              <a:rPr lang="ru" sz="1900"/>
              <a:t> </a:t>
            </a:r>
            <a:endParaRPr sz="19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1400" y="445026"/>
            <a:ext cx="2873564" cy="215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3538" y="2720424"/>
            <a:ext cx="2829284" cy="206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body" idx="1"/>
          </p:nvPr>
        </p:nvSpPr>
        <p:spPr>
          <a:xfrm>
            <a:off x="311700" y="445025"/>
            <a:ext cx="4482600" cy="41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/>
              <a:t>Собаки-связисты в сложной боевой обстановке, порой в непроходимых местах доставили свыше 120 тысяч боевых донесений, для установления связи проложили 8 тысяч км телефонного провода. Даже раненая собака доставляла донесение до места назначения и выполняла свою боевую задачу. Знаменитая собака Норка доставила 2398 боевых донесений, другой легендарный пес Рекс доставил 1649 донесений. Рекс трижды в день переплывал Днепр, но всегда возвращался до своего поста.</a:t>
            </a:r>
            <a:endParaRPr/>
          </a:p>
        </p:txBody>
      </p:sp>
      <p:pic>
        <p:nvPicPr>
          <p:cNvPr id="116" name="Google Shape;11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2600" y="1194763"/>
            <a:ext cx="4044900" cy="2753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body" idx="1"/>
          </p:nvPr>
        </p:nvSpPr>
        <p:spPr>
          <a:xfrm>
            <a:off x="111650" y="237550"/>
            <a:ext cx="4141800" cy="40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Собаки шли с человеком, бок о бок, а в трудные времена выходили вперед. Они делили с человеком окоп и паек. Они трудились, помогая людям. Страшные годы Великой Отечественной войны наш народ преодолел благодаря мужеству, храбрости и бессмертному подвигу людей, рядом с которыми сражались их самые преданные помощники и друзья - служебные собаки.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/>
              <a:t>В благодарность собакам были установлены памятники.</a:t>
            </a:r>
            <a:endParaRPr/>
          </a:p>
        </p:txBody>
      </p:sp>
      <p:pic>
        <p:nvPicPr>
          <p:cNvPr id="123" name="Google Shape;1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0350" y="303125"/>
            <a:ext cx="3071325" cy="247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1788" y="2834825"/>
            <a:ext cx="3688446" cy="2074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491</Words>
  <Application>Microsoft Office PowerPoint</Application>
  <PresentationFormat>Экран (16:9)</PresentationFormat>
  <Paragraphs>10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Oswald</vt:lpstr>
      <vt:lpstr>Average</vt:lpstr>
      <vt:lpstr>Slate</vt:lpstr>
      <vt:lpstr>Роль собак в годы Великой Отечественной Войны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собак в годы Великой Отечественной Войны</dc:title>
  <dc:creator>Владелец</dc:creator>
  <cp:lastModifiedBy>Пользователь Windows</cp:lastModifiedBy>
  <cp:revision>1</cp:revision>
  <dcterms:modified xsi:type="dcterms:W3CDTF">2020-05-02T16:31:16Z</dcterms:modified>
</cp:coreProperties>
</file>