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980729"/>
            <a:ext cx="70567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на тему : «Спорт и мы!»</a:t>
            </a:r>
          </a:p>
          <a:p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Бокс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77548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hevoloshins.ru/wp-content/uploads/2011/09/1600_1200_20100116094932375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486916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Хоккей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im0-tub-ru.yandex.net/i?id=4ea597c6ce73aa7c39c63d6a3fec8e0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im0-tub-ru.yandex.net/i?id=4ea597c6ce73aa7c39c63d6a3fec8e0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im0-tub-ru.yandex.net/i?id=4ea597c6ce73aa7c39c63d6a3fec8e0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im0-tub-ru.yandex.net/i?id=a99d31890441fd33c45c0c0e2c696ea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548680"/>
            <a:ext cx="8288088" cy="6048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8144" y="3933055"/>
            <a:ext cx="2747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Футбол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8100392" cy="6075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136" y="692696"/>
            <a:ext cx="3539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Катание на роликах.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60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64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212975"/>
            <a:ext cx="2232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Теннис.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01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2896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Тхэквондо.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197576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72400" cy="61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2450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Баскетбол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11547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028384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836712"/>
            <a:ext cx="2360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Волейбол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75111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560840" cy="6381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0376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Привет!</dc:creator>
  <cp:lastModifiedBy>Марина</cp:lastModifiedBy>
  <cp:revision>10</cp:revision>
  <dcterms:created xsi:type="dcterms:W3CDTF">2018-02-05T07:59:18Z</dcterms:created>
  <dcterms:modified xsi:type="dcterms:W3CDTF">2019-04-02T05:39:07Z</dcterms:modified>
</cp:coreProperties>
</file>