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47" autoAdjust="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134A0-34C3-48AE-9DD7-4E12B422F62C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5BCF2-380E-442E-B2FB-F630D4FEE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55576" y="1628800"/>
            <a:ext cx="4038600" cy="4525963"/>
          </a:xfrm>
        </p:spPr>
        <p:txBody>
          <a:bodyPr>
            <a:normAutofit fontScale="55000" lnSpcReduction="20000"/>
          </a:bodyPr>
          <a:lstStyle/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Били лён, били,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(стучим кулачками по спине)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Топили, топили,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(растираем ладонями)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Колотили, колотили,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(похлопываем)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Мяли, мяли,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(разминаем пальцами)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Трепали, трепали,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(трясём за плечи)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Белы скатерти ткали,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(чертим ребрами ладоней)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На столы накрывали.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(поглаживаем ладонями)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(Постукиваем кулачками ребенка друг о друга)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ьюшки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вьюшки,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Вьюшки вью,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Колотушки колочу,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Приколачиваю.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де ладошки, пальчики?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 лесу ловили зайчика.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Ушки на макушке,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хвосток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малышок,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Весь дрожит, к мамочке спешит.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Поймали, обняли - дальше побежали.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де пальчики? Где пяточки?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Погулять пошли, ежа нашли.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Ежик колко колол, развернуться велел.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ашу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кремушком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помажу,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Ножки, ручки ей поглажу.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(Поглаживаем спинку)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      </a:t>
            </a:r>
            <a:r>
              <a:rPr lang="ru-RU" sz="3200" dirty="0" err="1" smtClean="0"/>
              <a:t>Тимбирлим</a:t>
            </a:r>
            <a:r>
              <a:rPr lang="ru-RU" sz="3200" dirty="0" smtClean="0"/>
              <a:t>                    </a:t>
            </a:r>
            <a:r>
              <a:rPr lang="ru-RU" sz="3200" dirty="0" err="1" smtClean="0"/>
              <a:t>Шершавенькие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Чушки</a:t>
            </a:r>
            <a:r>
              <a:rPr lang="ru-RU" dirty="0" smtClean="0"/>
              <a:t>, вьюшки, </a:t>
            </a:r>
            <a:r>
              <a:rPr lang="ru-RU" dirty="0" err="1" smtClean="0"/>
              <a:t>перевьюшки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i="1" dirty="0" smtClean="0"/>
              <a:t>(крутим </a:t>
            </a:r>
            <a:r>
              <a:rPr lang="ru-RU" i="1" dirty="0" err="1" smtClean="0"/>
              <a:t>кулочки</a:t>
            </a:r>
            <a:r>
              <a:rPr lang="ru-RU" i="1" dirty="0" smtClean="0"/>
              <a:t> друг вокруг друга,)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Тимбирлим</a:t>
            </a:r>
            <a:r>
              <a:rPr lang="ru-RU" dirty="0" smtClean="0"/>
              <a:t> сидит в кадушке.</a:t>
            </a:r>
            <a:br>
              <a:rPr lang="ru-RU" dirty="0" smtClean="0"/>
            </a:br>
            <a:r>
              <a:rPr lang="ru-RU" i="1" dirty="0" smtClean="0"/>
              <a:t>(стучим кулачками друг о </a:t>
            </a:r>
            <a:r>
              <a:rPr lang="ru-RU" i="1" dirty="0" err="1" smtClean="0"/>
              <a:t>другасо</a:t>
            </a:r>
            <a:r>
              <a:rPr lang="ru-RU" i="1" dirty="0" smtClean="0"/>
              <a:t> стороны ребер ладошек)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 мы его по макушке - </a:t>
            </a:r>
            <a:br>
              <a:rPr lang="ru-RU" dirty="0" smtClean="0"/>
            </a:br>
            <a:r>
              <a:rPr lang="ru-RU" i="1" dirty="0" smtClean="0"/>
              <a:t>(приближаем ручки малыша к его голове)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Бац-бац-бац!</a:t>
            </a:r>
            <a:br>
              <a:rPr lang="ru-RU" dirty="0" smtClean="0"/>
            </a:br>
            <a:r>
              <a:rPr lang="ru-RU" i="1" dirty="0" smtClean="0"/>
              <a:t>(прикасаемся кулачками к головке)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/>
              <a:t>Шершавая </a:t>
            </a:r>
            <a:r>
              <a:rPr lang="ru-RU" dirty="0" smtClean="0"/>
              <a:t>мама </a:t>
            </a:r>
            <a:br>
              <a:rPr lang="ru-RU" dirty="0" smtClean="0"/>
            </a:br>
            <a:r>
              <a:rPr lang="ru-RU" dirty="0" smtClean="0"/>
              <a:t>Шершавому сыну </a:t>
            </a:r>
            <a:br>
              <a:rPr lang="ru-RU" dirty="0" smtClean="0"/>
            </a:br>
            <a:r>
              <a:rPr lang="ru-RU" dirty="0" smtClean="0"/>
              <a:t>Гладит и гладит </a:t>
            </a:r>
            <a:br>
              <a:rPr lang="ru-RU" dirty="0" smtClean="0"/>
            </a:br>
            <a:r>
              <a:rPr lang="ru-RU" dirty="0" smtClean="0"/>
              <a:t>Шершавую спину. </a:t>
            </a:r>
            <a:br>
              <a:rPr lang="ru-RU" dirty="0" smtClean="0"/>
            </a:br>
            <a:r>
              <a:rPr lang="ru-RU" dirty="0" smtClean="0"/>
              <a:t>Мама не Петина, </a:t>
            </a:r>
            <a:br>
              <a:rPr lang="ru-RU" dirty="0" smtClean="0"/>
            </a:br>
            <a:r>
              <a:rPr lang="ru-RU" dirty="0" smtClean="0"/>
              <a:t>Мама не Светина, </a:t>
            </a:r>
            <a:br>
              <a:rPr lang="ru-RU" dirty="0" smtClean="0"/>
            </a:br>
            <a:r>
              <a:rPr lang="ru-RU" dirty="0" smtClean="0"/>
              <a:t>Мама не Гришкина, </a:t>
            </a:r>
            <a:br>
              <a:rPr lang="ru-RU" dirty="0" smtClean="0"/>
            </a:br>
            <a:r>
              <a:rPr lang="ru-RU" dirty="0" smtClean="0"/>
              <a:t>А мама </a:t>
            </a:r>
            <a:r>
              <a:rPr lang="ru-RU" dirty="0" err="1" smtClean="0"/>
              <a:t>слонишкина</a:t>
            </a:r>
            <a:r>
              <a:rPr lang="ru-RU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ru-RU" i="1" dirty="0" smtClean="0"/>
              <a:t>     </a:t>
            </a:r>
            <a:r>
              <a:rPr lang="ru-RU" i="1" dirty="0" smtClean="0"/>
              <a:t>(Сопровождаем слова действиями по тексту)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        Цап-царап                            Здоровье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Я </a:t>
            </a:r>
            <a:r>
              <a:rPr lang="ru-RU" dirty="0" smtClean="0"/>
              <a:t>сидела на рябине,</a:t>
            </a:r>
            <a:br>
              <a:rPr lang="ru-RU" dirty="0" smtClean="0"/>
            </a:br>
            <a:r>
              <a:rPr lang="ru-RU" dirty="0" smtClean="0"/>
              <a:t>Меня кошки теребили,</a:t>
            </a:r>
            <a:br>
              <a:rPr lang="ru-RU" dirty="0" smtClean="0"/>
            </a:br>
            <a:r>
              <a:rPr lang="ru-RU" dirty="0" smtClean="0"/>
              <a:t>Малые </a:t>
            </a:r>
            <a:r>
              <a:rPr lang="ru-RU" dirty="0" err="1" smtClean="0"/>
              <a:t>котяточки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Царапали за пяточки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sz="2400" i="1" dirty="0" smtClean="0"/>
              <a:t>   </a:t>
            </a:r>
            <a:r>
              <a:rPr lang="ru-RU" sz="2400" i="1" dirty="0" smtClean="0"/>
              <a:t>(Сопровождаем слова действиями по тексту)</a:t>
            </a:r>
            <a:endParaRPr lang="ru-RU" sz="2400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Я </a:t>
            </a:r>
            <a:r>
              <a:rPr lang="ru-RU" dirty="0" smtClean="0"/>
              <a:t>по спинке пройду,</a:t>
            </a:r>
            <a:br>
              <a:rPr lang="ru-RU" dirty="0" smtClean="0"/>
            </a:br>
            <a:r>
              <a:rPr lang="ru-RU" dirty="0" err="1" smtClean="0"/>
              <a:t>Хворобушку</a:t>
            </a:r>
            <a:r>
              <a:rPr lang="ru-RU" dirty="0" smtClean="0"/>
              <a:t> отведу,</a:t>
            </a:r>
            <a:br>
              <a:rPr lang="ru-RU" dirty="0" smtClean="0"/>
            </a:br>
            <a:r>
              <a:rPr lang="ru-RU" dirty="0" smtClean="0"/>
              <a:t>Расти ладненькая</a:t>
            </a:r>
            <a:br>
              <a:rPr lang="ru-RU" dirty="0" smtClean="0"/>
            </a:br>
            <a:r>
              <a:rPr lang="ru-RU" dirty="0" smtClean="0"/>
              <a:t>Да здоровенькая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sz="2400" i="1" smtClean="0"/>
              <a:t>     </a:t>
            </a:r>
            <a:r>
              <a:rPr lang="ru-RU" sz="2400" i="1" dirty="0" smtClean="0"/>
              <a:t>(Сопровождаем слова действиями по тексту)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3528" y="260648"/>
            <a:ext cx="8820472" cy="11430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/>
              <a:t>          Две тетери                    Пальчики-зайчики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mtClean="0"/>
              <a:t>Как </a:t>
            </a:r>
            <a:r>
              <a:rPr lang="ru-RU" dirty="0"/>
              <a:t>на этой на неделе</a:t>
            </a:r>
            <a:br>
              <a:rPr lang="ru-RU" dirty="0"/>
            </a:br>
            <a:r>
              <a:rPr lang="ru-RU" dirty="0"/>
              <a:t>Прилетали две тетери:</a:t>
            </a:r>
            <a:br>
              <a:rPr lang="ru-RU" dirty="0"/>
            </a:br>
            <a:r>
              <a:rPr lang="ru-RU" dirty="0"/>
              <a:t>Походили – пощипали,</a:t>
            </a:r>
            <a:br>
              <a:rPr lang="ru-RU" dirty="0"/>
            </a:br>
            <a:r>
              <a:rPr lang="ru-RU" dirty="0"/>
              <a:t>Походили – поклевали.</a:t>
            </a:r>
            <a:br>
              <a:rPr lang="ru-RU" dirty="0"/>
            </a:br>
            <a:r>
              <a:rPr lang="ru-RU" dirty="0"/>
              <a:t>Посидели-посидели</a:t>
            </a:r>
            <a:br>
              <a:rPr lang="ru-RU" dirty="0"/>
            </a:br>
            <a:r>
              <a:rPr lang="ru-RU" dirty="0"/>
              <a:t>И обратно улетели.</a:t>
            </a:r>
            <a:br>
              <a:rPr lang="ru-RU" dirty="0"/>
            </a:br>
            <a:r>
              <a:rPr lang="ru-RU" dirty="0"/>
              <a:t>Прилетят в конце недели</a:t>
            </a:r>
            <a:br>
              <a:rPr lang="ru-RU" dirty="0"/>
            </a:br>
            <a:r>
              <a:rPr lang="ru-RU" dirty="0"/>
              <a:t>Наши милые тетери.</a:t>
            </a:r>
            <a:br>
              <a:rPr lang="ru-RU" dirty="0"/>
            </a:br>
            <a:r>
              <a:rPr lang="ru-RU" dirty="0"/>
              <a:t>Мы тетерок будем ждать –</a:t>
            </a:r>
            <a:br>
              <a:rPr lang="ru-RU" dirty="0"/>
            </a:br>
            <a:r>
              <a:rPr lang="ru-RU" dirty="0"/>
              <a:t>Дадим им крошек поклевать.</a:t>
            </a:r>
            <a:br>
              <a:rPr lang="ru-RU" dirty="0"/>
            </a:br>
            <a:r>
              <a:rPr lang="ru-RU" i="1" dirty="0"/>
              <a:t>(Сопровождаем слова </a:t>
            </a:r>
            <a:br>
              <a:rPr lang="ru-RU" i="1" dirty="0"/>
            </a:br>
            <a:r>
              <a:rPr lang="ru-RU" i="1" dirty="0"/>
              <a:t>поглаживаниями, </a:t>
            </a:r>
            <a:r>
              <a:rPr lang="ru-RU" i="1" dirty="0" err="1"/>
              <a:t>пощипываниями</a:t>
            </a:r>
            <a:r>
              <a:rPr lang="ru-RU" i="1" dirty="0"/>
              <a:t> и </a:t>
            </a:r>
            <a:br>
              <a:rPr lang="ru-RU" i="1" dirty="0"/>
            </a:br>
            <a:r>
              <a:rPr lang="ru-RU" i="1" dirty="0" err="1"/>
              <a:t>покалачиванием</a:t>
            </a:r>
            <a:r>
              <a:rPr lang="ru-RU" i="1" dirty="0"/>
              <a:t> спинки.)</a:t>
            </a:r>
            <a:endParaRPr lang="ru-RU" dirty="0"/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Где </a:t>
            </a:r>
            <a:r>
              <a:rPr lang="ru-RU" dirty="0" smtClean="0"/>
              <a:t>ладошки, пальчики?</a:t>
            </a:r>
            <a:br>
              <a:rPr lang="ru-RU" dirty="0" smtClean="0"/>
            </a:br>
            <a:r>
              <a:rPr lang="ru-RU" dirty="0" smtClean="0"/>
              <a:t>В лесу ловили зайчика.</a:t>
            </a:r>
            <a:br>
              <a:rPr lang="ru-RU" dirty="0" smtClean="0"/>
            </a:br>
            <a:r>
              <a:rPr lang="ru-RU" dirty="0" smtClean="0"/>
              <a:t>Ушки на макушке, </a:t>
            </a:r>
            <a:r>
              <a:rPr lang="ru-RU" dirty="0" err="1" smtClean="0"/>
              <a:t>хвосток</a:t>
            </a:r>
            <a:r>
              <a:rPr lang="ru-RU" dirty="0" smtClean="0"/>
              <a:t> - малышок,</a:t>
            </a:r>
            <a:br>
              <a:rPr lang="ru-RU" dirty="0" smtClean="0"/>
            </a:br>
            <a:r>
              <a:rPr lang="ru-RU" dirty="0" smtClean="0"/>
              <a:t>Весь дрожит, к мамочке спешит.</a:t>
            </a:r>
            <a:br>
              <a:rPr lang="ru-RU" dirty="0" smtClean="0"/>
            </a:br>
            <a:r>
              <a:rPr lang="ru-RU" dirty="0" smtClean="0"/>
              <a:t>Поймали, обняли - дальше </a:t>
            </a:r>
            <a:r>
              <a:rPr lang="ru-RU" dirty="0" smtClean="0"/>
              <a:t>побежали</a:t>
            </a:r>
          </a:p>
          <a:p>
            <a:pPr>
              <a:buNone/>
            </a:pPr>
            <a:r>
              <a:rPr lang="ru-RU" dirty="0" smtClean="0"/>
              <a:t>     (</a:t>
            </a:r>
            <a:r>
              <a:rPr lang="ru-RU" i="1" dirty="0" smtClean="0"/>
              <a:t>Сопровождаем слова действиями по тексту)</a:t>
            </a:r>
            <a:endParaRPr lang="ru-RU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          Ёжик                                      Каблучок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Где </a:t>
            </a:r>
            <a:r>
              <a:rPr lang="ru-RU" sz="2400" dirty="0" smtClean="0"/>
              <a:t>пальчики</a:t>
            </a:r>
            <a:r>
              <a:rPr lang="ru-RU" sz="2400" dirty="0" smtClean="0"/>
              <a:t>?</a:t>
            </a:r>
          </a:p>
          <a:p>
            <a:pPr>
              <a:buNone/>
            </a:pPr>
            <a:r>
              <a:rPr lang="ru-RU" sz="2400" dirty="0" smtClean="0"/>
              <a:t>     </a:t>
            </a:r>
            <a:r>
              <a:rPr lang="ru-RU" sz="2400" dirty="0" smtClean="0"/>
              <a:t>Где пяточки?</a:t>
            </a:r>
            <a:br>
              <a:rPr lang="ru-RU" sz="2400" dirty="0" smtClean="0"/>
            </a:br>
            <a:r>
              <a:rPr lang="ru-RU" sz="2400" dirty="0" smtClean="0"/>
              <a:t>Погулять пошли, ежа нашли.</a:t>
            </a:r>
            <a:br>
              <a:rPr lang="ru-RU" sz="2400" dirty="0" smtClean="0"/>
            </a:br>
            <a:r>
              <a:rPr lang="ru-RU" sz="2400" dirty="0" smtClean="0"/>
              <a:t>Ежик колко колол, развернуться велел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i="1" dirty="0" smtClean="0"/>
              <a:t>      (Сопровождаем </a:t>
            </a:r>
            <a:r>
              <a:rPr lang="ru-RU" sz="2400" i="1" dirty="0" smtClean="0"/>
              <a:t>слова действиями по </a:t>
            </a:r>
            <a:r>
              <a:rPr lang="ru-RU" sz="2400" i="1" dirty="0" smtClean="0"/>
              <a:t>тексту)</a:t>
            </a:r>
            <a:endParaRPr lang="ru-RU" sz="2400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 smtClean="0"/>
              <a:t>Куй</a:t>
            </a:r>
            <a:r>
              <a:rPr lang="ru-RU" sz="2400" dirty="0" smtClean="0"/>
              <a:t>, куй, каблучок!</a:t>
            </a:r>
            <a:br>
              <a:rPr lang="ru-RU" sz="2400" dirty="0" smtClean="0"/>
            </a:br>
            <a:r>
              <a:rPr lang="ru-RU" sz="2400" dirty="0" smtClean="0"/>
              <a:t>Подай бабка башмачок.</a:t>
            </a:r>
            <a:br>
              <a:rPr lang="ru-RU" sz="2400" dirty="0" smtClean="0"/>
            </a:br>
            <a:r>
              <a:rPr lang="ru-RU" sz="2400" dirty="0" smtClean="0"/>
              <a:t>Не подашь башмачка —</a:t>
            </a:r>
            <a:br>
              <a:rPr lang="ru-RU" sz="2400" dirty="0" smtClean="0"/>
            </a:br>
            <a:r>
              <a:rPr lang="ru-RU" sz="2400" dirty="0" smtClean="0"/>
              <a:t>Не подкуем каблучка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i="1" dirty="0" smtClean="0"/>
              <a:t>     (</a:t>
            </a:r>
            <a:r>
              <a:rPr lang="ru-RU" sz="2400" i="1" dirty="0" err="1" smtClean="0"/>
              <a:t>Покалачиваем</a:t>
            </a:r>
            <a:r>
              <a:rPr lang="ru-RU" sz="2400" i="1" dirty="0" smtClean="0"/>
              <a:t> по пяточке)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        Капустный сок                   Две тетери   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Мы </a:t>
            </a:r>
            <a:r>
              <a:rPr lang="ru-RU" dirty="0" smtClean="0"/>
              <a:t>капусту рубим, рубим,</a:t>
            </a:r>
            <a:br>
              <a:rPr lang="ru-RU" dirty="0" smtClean="0"/>
            </a:br>
            <a:r>
              <a:rPr lang="ru-RU" i="1" dirty="0" smtClean="0"/>
              <a:t>(рубящие движения рёбрами ладоней)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Мы морковку трём, трём,</a:t>
            </a:r>
            <a:br>
              <a:rPr lang="ru-RU" dirty="0" smtClean="0"/>
            </a:br>
            <a:r>
              <a:rPr lang="ru-RU" i="1" dirty="0" smtClean="0"/>
              <a:t>(трущие движения костяшками пальцев)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Мы капусту солим, солим,</a:t>
            </a:r>
            <a:br>
              <a:rPr lang="ru-RU" dirty="0" smtClean="0"/>
            </a:br>
            <a:r>
              <a:rPr lang="ru-RU" i="1" dirty="0" smtClean="0"/>
              <a:t>(точечные прикосновения пальцами)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Мы капусту жмём, жмём,</a:t>
            </a:r>
            <a:br>
              <a:rPr lang="ru-RU" dirty="0" smtClean="0"/>
            </a:br>
            <a:r>
              <a:rPr lang="ru-RU" i="1" dirty="0" smtClean="0"/>
              <a:t>(</a:t>
            </a:r>
            <a:r>
              <a:rPr lang="ru-RU" i="1" dirty="0" err="1" smtClean="0"/>
              <a:t>прожимание</a:t>
            </a:r>
            <a:r>
              <a:rPr lang="ru-RU" i="1" dirty="0" smtClean="0"/>
              <a:t> мышц пальцами)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Сок капустный пьём, пьём.</a:t>
            </a:r>
            <a:br>
              <a:rPr lang="ru-RU" dirty="0" smtClean="0"/>
            </a:br>
            <a:r>
              <a:rPr lang="ru-RU" i="1" dirty="0" smtClean="0"/>
              <a:t>(поглаживающие движения ладонями)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8024" y="1556792"/>
            <a:ext cx="4038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На </a:t>
            </a:r>
            <a:r>
              <a:rPr lang="ru-RU" dirty="0" smtClean="0"/>
              <a:t>лугу, на лугу </a:t>
            </a:r>
            <a:br>
              <a:rPr lang="ru-RU" dirty="0" smtClean="0"/>
            </a:br>
            <a:r>
              <a:rPr lang="ru-RU" i="1" dirty="0" smtClean="0"/>
              <a:t>(гладим животик по часовой стрелке)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Стоит миска творогу. </a:t>
            </a:r>
            <a:br>
              <a:rPr lang="ru-RU" dirty="0" smtClean="0"/>
            </a:br>
            <a:r>
              <a:rPr lang="ru-RU" i="1" dirty="0" smtClean="0"/>
              <a:t>(кладём ладонь на животик)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Прилетели две тетери, </a:t>
            </a:r>
            <a:br>
              <a:rPr lang="ru-RU" dirty="0" smtClean="0"/>
            </a:br>
            <a:r>
              <a:rPr lang="ru-RU" i="1" dirty="0" smtClean="0"/>
              <a:t>(пощипываем бочка снизу вверх)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Поклевали,</a:t>
            </a:r>
            <a:br>
              <a:rPr lang="ru-RU" dirty="0" smtClean="0"/>
            </a:br>
            <a:r>
              <a:rPr lang="ru-RU" i="1" dirty="0" smtClean="0"/>
              <a:t>(двумя пальцами пробегаем по животику)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Улетели</a:t>
            </a:r>
            <a:br>
              <a:rPr lang="ru-RU" dirty="0" smtClean="0"/>
            </a:br>
            <a:r>
              <a:rPr lang="ru-RU" i="1" dirty="0" smtClean="0"/>
              <a:t>(поглаживаем).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    Нежная мама                            Ножки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560" y="1556792"/>
            <a:ext cx="4038600" cy="452596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Нежная </a:t>
            </a:r>
            <a:r>
              <a:rPr lang="ru-RU" sz="2400" dirty="0" smtClean="0"/>
              <a:t>мама</a:t>
            </a:r>
            <a:br>
              <a:rPr lang="ru-RU" sz="2400" dirty="0" smtClean="0"/>
            </a:br>
            <a:r>
              <a:rPr lang="ru-RU" sz="2400" dirty="0" smtClean="0"/>
              <a:t>Любимому сыну</a:t>
            </a:r>
            <a:br>
              <a:rPr lang="ru-RU" sz="2400" dirty="0" smtClean="0"/>
            </a:br>
            <a:r>
              <a:rPr lang="ru-RU" sz="2400" dirty="0" smtClean="0"/>
              <a:t>Гладит и гладит</a:t>
            </a:r>
            <a:br>
              <a:rPr lang="ru-RU" sz="2400" dirty="0" smtClean="0"/>
            </a:br>
            <a:r>
              <a:rPr lang="ru-RU" sz="2400" dirty="0" smtClean="0"/>
              <a:t>Любимую спину.</a:t>
            </a:r>
            <a:br>
              <a:rPr lang="ru-RU" sz="2400" dirty="0" smtClean="0"/>
            </a:br>
            <a:r>
              <a:rPr lang="ru-RU" sz="2400" dirty="0" smtClean="0"/>
              <a:t>Мама не Петина,</a:t>
            </a:r>
            <a:br>
              <a:rPr lang="ru-RU" sz="2400" dirty="0" smtClean="0"/>
            </a:br>
            <a:r>
              <a:rPr lang="ru-RU" sz="2400" dirty="0" smtClean="0"/>
              <a:t>Мама не Светина,</a:t>
            </a:r>
            <a:br>
              <a:rPr lang="ru-RU" sz="2400" dirty="0" smtClean="0"/>
            </a:br>
            <a:r>
              <a:rPr lang="ru-RU" sz="2400" dirty="0" smtClean="0"/>
              <a:t>Мама не Гришкина,</a:t>
            </a:r>
            <a:br>
              <a:rPr lang="ru-RU" sz="2400" dirty="0" smtClean="0"/>
            </a:br>
            <a:r>
              <a:rPr lang="ru-RU" sz="2400" dirty="0" smtClean="0"/>
              <a:t>А мама </a:t>
            </a:r>
            <a:r>
              <a:rPr lang="ru-RU" sz="2400" dirty="0" err="1" smtClean="0"/>
              <a:t>Иришкина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 </a:t>
            </a:r>
            <a:r>
              <a:rPr lang="ru-RU" sz="2400" i="1" dirty="0" smtClean="0"/>
              <a:t>    </a:t>
            </a:r>
            <a:r>
              <a:rPr lang="ru-RU" sz="2400" i="1" dirty="0" smtClean="0"/>
              <a:t>(Сопровождаем слова действиями по тексту)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2400" dirty="0" smtClean="0"/>
              <a:t>Ножки </a:t>
            </a:r>
            <a:r>
              <a:rPr lang="ru-RU" sz="2400" dirty="0" smtClean="0"/>
              <a:t>длинные, ножки стройные.</a:t>
            </a:r>
            <a:br>
              <a:rPr lang="ru-RU" sz="2400" dirty="0" smtClean="0"/>
            </a:br>
            <a:r>
              <a:rPr lang="ru-RU" sz="2400" dirty="0" smtClean="0"/>
              <a:t>Помнем, потрем, потом встряхнем,</a:t>
            </a:r>
            <a:br>
              <a:rPr lang="ru-RU" sz="2400" dirty="0" smtClean="0"/>
            </a:br>
            <a:r>
              <a:rPr lang="ru-RU" sz="2400" dirty="0" smtClean="0"/>
              <a:t>К животику придем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i="1" dirty="0" smtClean="0"/>
              <a:t> </a:t>
            </a:r>
            <a:r>
              <a:rPr lang="ru-RU" sz="2400" i="1" dirty="0" smtClean="0"/>
              <a:t>(Сопровождаем слова действиями по тексту)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476672"/>
            <a:ext cx="4320480" cy="5760640"/>
          </a:xfrm>
        </p:spPr>
        <p:txBody>
          <a:bodyPr>
            <a:normAutofit fontScale="55000" lnSpcReduction="20000"/>
          </a:bodyPr>
          <a:lstStyle/>
          <a:p>
            <a:r>
              <a:rPr lang="ru-RU" sz="2900" dirty="0" smtClean="0"/>
              <a:t>Рельсы</a:t>
            </a:r>
            <a:r>
              <a:rPr lang="ru-RU" sz="2900" dirty="0" smtClean="0"/>
              <a:t>, рельсы,</a:t>
            </a:r>
            <a:br>
              <a:rPr lang="ru-RU" sz="2900" dirty="0" smtClean="0"/>
            </a:br>
            <a:r>
              <a:rPr lang="ru-RU" sz="2900" i="1" dirty="0" smtClean="0"/>
              <a:t>(проводим одну, </a:t>
            </a:r>
            <a:br>
              <a:rPr lang="ru-RU" sz="2900" i="1" dirty="0" smtClean="0"/>
            </a:br>
            <a:r>
              <a:rPr lang="ru-RU" sz="2900" i="1" dirty="0" smtClean="0"/>
              <a:t>потом другую линии вдоль позвоночника)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Шпалы, шпалы,</a:t>
            </a:r>
            <a:br>
              <a:rPr lang="ru-RU" sz="2900" dirty="0" smtClean="0"/>
            </a:br>
            <a:r>
              <a:rPr lang="ru-RU" sz="2900" i="1" dirty="0" smtClean="0"/>
              <a:t>(проводим поперечные линии)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Ехал поезд запоздалый.</a:t>
            </a:r>
            <a:br>
              <a:rPr lang="ru-RU" sz="2900" dirty="0" smtClean="0"/>
            </a:br>
            <a:r>
              <a:rPr lang="ru-RU" sz="2900" i="1" dirty="0" smtClean="0"/>
              <a:t>(«едем» ладонью по спине)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Из последнего вагона </a:t>
            </a:r>
            <a:br>
              <a:rPr lang="ru-RU" sz="2900" dirty="0" smtClean="0"/>
            </a:br>
            <a:r>
              <a:rPr lang="ru-RU" sz="2900" dirty="0" smtClean="0"/>
              <a:t>Вдруг посыпалось пшено.</a:t>
            </a:r>
            <a:br>
              <a:rPr lang="ru-RU" sz="2900" dirty="0" smtClean="0"/>
            </a:br>
            <a:r>
              <a:rPr lang="ru-RU" sz="2900" i="1" dirty="0" smtClean="0"/>
              <a:t>(стучим по спине пальцами обеих рук)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Пришли куры, поклевали.</a:t>
            </a:r>
            <a:br>
              <a:rPr lang="ru-RU" sz="2900" dirty="0" smtClean="0"/>
            </a:br>
            <a:r>
              <a:rPr lang="ru-RU" sz="2900" i="1" dirty="0" smtClean="0"/>
              <a:t>(стучим указательными пальцами)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Пришли гуси, пощипали.</a:t>
            </a:r>
            <a:br>
              <a:rPr lang="ru-RU" sz="2900" dirty="0" smtClean="0"/>
            </a:br>
            <a:r>
              <a:rPr lang="ru-RU" sz="2900" i="1" dirty="0" smtClean="0"/>
              <a:t>(щиплем спинку)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Пришла лисичка,</a:t>
            </a:r>
            <a:br>
              <a:rPr lang="ru-RU" sz="2900" dirty="0" smtClean="0"/>
            </a:br>
            <a:r>
              <a:rPr lang="ru-RU" sz="2900" i="1" dirty="0" smtClean="0"/>
              <a:t>(гладим спинку)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Хвостиком помахала.</a:t>
            </a:r>
            <a:br>
              <a:rPr lang="ru-RU" sz="2900" dirty="0" smtClean="0"/>
            </a:br>
            <a:r>
              <a:rPr lang="ru-RU" sz="2900" dirty="0" smtClean="0"/>
              <a:t>Прошёл слон,</a:t>
            </a:r>
            <a:br>
              <a:rPr lang="ru-RU" sz="2900" dirty="0" smtClean="0"/>
            </a:br>
            <a:r>
              <a:rPr lang="ru-RU" sz="2900" i="1" dirty="0" smtClean="0"/>
              <a:t>(«идём» по спине тыльной стороной кулаков)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Прошла слониха,</a:t>
            </a:r>
            <a:br>
              <a:rPr lang="ru-RU" sz="2900" dirty="0" smtClean="0"/>
            </a:br>
            <a:r>
              <a:rPr lang="ru-RU" sz="2900" i="1" dirty="0" smtClean="0"/>
              <a:t>(«идём» кулаками, но с меньшим усилием)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Прошёл маленький слонёнок.</a:t>
            </a:r>
            <a:br>
              <a:rPr lang="ru-RU" sz="2900" dirty="0" smtClean="0"/>
            </a:br>
            <a:r>
              <a:rPr lang="ru-RU" sz="2900" i="1" dirty="0" smtClean="0"/>
              <a:t>(«идём» тремя пальцами, сложенными в щепоть)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i="1" dirty="0" smtClean="0"/>
              <a:t>(«кладем письмо» за шиворот)</a:t>
            </a:r>
            <a:endParaRPr lang="ru-RU" sz="2900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476672"/>
            <a:ext cx="4172272" cy="576064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Пришёл директор магазина,</a:t>
            </a:r>
            <a:br>
              <a:rPr lang="ru-RU" dirty="0" smtClean="0"/>
            </a:br>
            <a:r>
              <a:rPr lang="ru-RU" i="1" dirty="0" smtClean="0"/>
              <a:t>(«идём» по спине двумя пальцами)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Всё разгладил, всё расчистил.</a:t>
            </a:r>
            <a:br>
              <a:rPr lang="ru-RU" dirty="0" smtClean="0"/>
            </a:br>
            <a:r>
              <a:rPr lang="ru-RU" i="1" dirty="0" smtClean="0"/>
              <a:t>(поглаживаем спину ладонями </a:t>
            </a:r>
            <a:r>
              <a:rPr lang="ru-RU" i="1" dirty="0" err="1" smtClean="0"/>
              <a:t>верх-вниз</a:t>
            </a:r>
            <a:r>
              <a:rPr lang="ru-RU" i="1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Поставил стол,</a:t>
            </a:r>
            <a:br>
              <a:rPr lang="ru-RU" dirty="0" smtClean="0"/>
            </a:br>
            <a:r>
              <a:rPr lang="ru-RU" i="1" dirty="0" smtClean="0"/>
              <a:t>(изображаем стол кулаком)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Стул,</a:t>
            </a:r>
            <a:br>
              <a:rPr lang="ru-RU" dirty="0" smtClean="0"/>
            </a:br>
            <a:r>
              <a:rPr lang="ru-RU" i="1" dirty="0" smtClean="0"/>
              <a:t>(стул — щепотью)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Печатную машинку.</a:t>
            </a:r>
            <a:br>
              <a:rPr lang="ru-RU" dirty="0" smtClean="0"/>
            </a:br>
            <a:r>
              <a:rPr lang="ru-RU" i="1" dirty="0" smtClean="0"/>
              <a:t>(печатную машинку — пальцем)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Стал печатать:</a:t>
            </a:r>
            <a:br>
              <a:rPr lang="ru-RU" dirty="0" smtClean="0"/>
            </a:br>
            <a:r>
              <a:rPr lang="ru-RU" i="1" dirty="0" smtClean="0"/>
              <a:t>(«печатаем» по спине пальцами)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Жене и дочке, </a:t>
            </a:r>
            <a:br>
              <a:rPr lang="ru-RU" dirty="0" smtClean="0"/>
            </a:br>
            <a:r>
              <a:rPr lang="ru-RU" dirty="0" err="1" smtClean="0"/>
              <a:t>Дзинь-точка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i="1" dirty="0" smtClean="0"/>
              <a:t>(на этих словах каждый раз щекочем бочок)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Шлю вам чулочки, </a:t>
            </a:r>
            <a:br>
              <a:rPr lang="ru-RU" dirty="0" smtClean="0"/>
            </a:br>
            <a:r>
              <a:rPr lang="ru-RU" dirty="0" err="1" smtClean="0"/>
              <a:t>Дзинь-точка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i="1" dirty="0" smtClean="0"/>
              <a:t>(легонько ставим "точку" указательным пальцем)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Прочитал,</a:t>
            </a:r>
            <a:br>
              <a:rPr lang="ru-RU" dirty="0" smtClean="0"/>
            </a:br>
            <a:r>
              <a:rPr lang="ru-RU" i="1" dirty="0" smtClean="0"/>
              <a:t>(водим пальцем, как будто читаем)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Помял, разгладил,</a:t>
            </a:r>
            <a:br>
              <a:rPr lang="ru-RU" dirty="0" smtClean="0"/>
            </a:br>
            <a:r>
              <a:rPr lang="ru-RU" i="1" dirty="0" smtClean="0"/>
              <a:t>(щиплем, а затем поглаживаем спинку)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Прочитал,</a:t>
            </a:r>
            <a:br>
              <a:rPr lang="ru-RU" dirty="0" smtClean="0"/>
            </a:br>
            <a:r>
              <a:rPr lang="ru-RU" dirty="0" smtClean="0"/>
              <a:t>Помял, разгладил,</a:t>
            </a:r>
            <a:br>
              <a:rPr lang="ru-RU" dirty="0" smtClean="0"/>
            </a:br>
            <a:r>
              <a:rPr lang="ru-RU" dirty="0" smtClean="0"/>
              <a:t>Сложил, </a:t>
            </a:r>
            <a:br>
              <a:rPr lang="ru-RU" dirty="0" smtClean="0"/>
            </a:br>
            <a:r>
              <a:rPr lang="ru-RU" dirty="0" smtClean="0"/>
              <a:t>Отправил.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          Птичка                               Животики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Птичка-птичка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i="1" dirty="0" smtClean="0"/>
              <a:t>(водим пальчиком по ладошке)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Вот тебе водичка</a:t>
            </a:r>
            <a:br>
              <a:rPr lang="ru-RU" dirty="0" smtClean="0"/>
            </a:br>
            <a:r>
              <a:rPr lang="ru-RU" i="1" dirty="0" smtClean="0"/>
              <a:t>(тот же круг, но уже с помощью</a:t>
            </a:r>
            <a:br>
              <a:rPr lang="ru-RU" i="1" dirty="0" smtClean="0"/>
            </a:br>
            <a:r>
              <a:rPr lang="ru-RU" i="1" dirty="0" smtClean="0"/>
              <a:t>пощипывания или покалывания</a:t>
            </a:r>
            <a:r>
              <a:rPr lang="ru-RU" dirty="0" smtClean="0"/>
              <a:t>)</a:t>
            </a:r>
            <a:br>
              <a:rPr lang="ru-RU" dirty="0" smtClean="0"/>
            </a:br>
            <a:r>
              <a:rPr lang="ru-RU" dirty="0" smtClean="0"/>
              <a:t>Вот тебе крошки </a:t>
            </a:r>
            <a:br>
              <a:rPr lang="ru-RU" dirty="0" smtClean="0"/>
            </a:br>
            <a:r>
              <a:rPr lang="ru-RU" dirty="0" smtClean="0"/>
              <a:t>На моей ладошке.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Розовый </a:t>
            </a:r>
            <a:r>
              <a:rPr lang="ru-RU" dirty="0" smtClean="0"/>
              <a:t>животик</a:t>
            </a:r>
            <a:br>
              <a:rPr lang="ru-RU" dirty="0" smtClean="0"/>
            </a:br>
            <a:r>
              <a:rPr lang="ru-RU" dirty="0" smtClean="0"/>
              <a:t>Мурлычет, словно котик,</a:t>
            </a:r>
            <a:br>
              <a:rPr lang="ru-RU" dirty="0" smtClean="0"/>
            </a:br>
            <a:r>
              <a:rPr lang="ru-RU" dirty="0" smtClean="0"/>
              <a:t>Заурчал щеночком,</a:t>
            </a:r>
            <a:br>
              <a:rPr lang="ru-RU" dirty="0" smtClean="0"/>
            </a:br>
            <a:r>
              <a:rPr lang="ru-RU" dirty="0" smtClean="0"/>
              <a:t>Забулькал </a:t>
            </a:r>
            <a:r>
              <a:rPr lang="ru-RU" dirty="0" err="1" smtClean="0"/>
              <a:t>ручеечком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Ах животик ты, живот,</a:t>
            </a:r>
            <a:br>
              <a:rPr lang="ru-RU" dirty="0" smtClean="0"/>
            </a:br>
            <a:r>
              <a:rPr lang="ru-RU" dirty="0" smtClean="0"/>
              <a:t>Кто же там внутри живет?</a:t>
            </a:r>
            <a:br>
              <a:rPr lang="ru-RU" dirty="0" smtClean="0"/>
            </a:br>
            <a:r>
              <a:rPr lang="ru-RU" dirty="0" smtClean="0"/>
              <a:t>Кто мешает </a:t>
            </a:r>
            <a:r>
              <a:rPr lang="ru-RU" dirty="0" err="1" smtClean="0"/>
              <a:t>баиньки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Маленькому заиньке?</a:t>
            </a:r>
            <a:br>
              <a:rPr lang="ru-RU" dirty="0" smtClean="0"/>
            </a:br>
            <a:r>
              <a:rPr lang="ru-RU" dirty="0" smtClean="0"/>
              <a:t>Мы погладим </a:t>
            </a:r>
            <a:r>
              <a:rPr lang="ru-RU" dirty="0" err="1" smtClean="0"/>
              <a:t>пузики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Толстые </a:t>
            </a:r>
            <a:r>
              <a:rPr lang="ru-RU" dirty="0" err="1" smtClean="0"/>
              <a:t>арбузики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Спит щеночек, спит котенок.</a:t>
            </a:r>
            <a:br>
              <a:rPr lang="ru-RU" dirty="0" smtClean="0"/>
            </a:br>
            <a:r>
              <a:rPr lang="ru-RU" dirty="0" smtClean="0"/>
              <a:t>Улыбается ребенок.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      Щедрая белка                     Пирожок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95536" y="1556792"/>
            <a:ext cx="4038600" cy="4525963"/>
          </a:xfrm>
        </p:spPr>
        <p:txBody>
          <a:bodyPr>
            <a:noAutofit/>
          </a:bodyPr>
          <a:lstStyle/>
          <a:p>
            <a:r>
              <a:rPr lang="ru-RU" sz="2000" dirty="0" smtClean="0"/>
              <a:t>Сидит </a:t>
            </a:r>
            <a:r>
              <a:rPr lang="ru-RU" sz="2000" dirty="0" smtClean="0"/>
              <a:t>белка на тележке,</a:t>
            </a:r>
            <a:br>
              <a:rPr lang="ru-RU" sz="2000" dirty="0" smtClean="0"/>
            </a:br>
            <a:r>
              <a:rPr lang="ru-RU" sz="2000" i="1" dirty="0" smtClean="0"/>
              <a:t>(круговыми движениями гладим пяточку)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Раздает она орешки</a:t>
            </a:r>
            <a:br>
              <a:rPr lang="ru-RU" sz="2000" dirty="0" smtClean="0"/>
            </a:br>
            <a:r>
              <a:rPr lang="ru-RU" sz="2000" dirty="0" smtClean="0"/>
              <a:t>Мишке толстопятому — </a:t>
            </a:r>
            <a:br>
              <a:rPr lang="ru-RU" sz="2000" dirty="0" smtClean="0"/>
            </a:br>
            <a:r>
              <a:rPr lang="ru-RU" sz="2000" i="1" dirty="0" smtClean="0"/>
              <a:t>(проглаживаем пальчики, начиная с большого)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Заиньке усатому,</a:t>
            </a:r>
            <a:br>
              <a:rPr lang="ru-RU" sz="2000" dirty="0" smtClean="0"/>
            </a:br>
            <a:r>
              <a:rPr lang="ru-RU" sz="2000" dirty="0" smtClean="0"/>
              <a:t>Лисичке-сестричке,</a:t>
            </a:r>
            <a:br>
              <a:rPr lang="ru-RU" sz="2000" dirty="0" smtClean="0"/>
            </a:br>
            <a:r>
              <a:rPr lang="ru-RU" sz="2000" dirty="0" smtClean="0"/>
              <a:t>Воробью — синичке,</a:t>
            </a:r>
            <a:br>
              <a:rPr lang="ru-RU" sz="2000" dirty="0" smtClean="0"/>
            </a:br>
            <a:r>
              <a:rPr lang="ru-RU" sz="2000" dirty="0" smtClean="0"/>
              <a:t>Кому в роток,</a:t>
            </a:r>
            <a:br>
              <a:rPr lang="ru-RU" sz="2000" dirty="0" smtClean="0"/>
            </a:br>
            <a:r>
              <a:rPr lang="ru-RU" sz="2000" i="1" dirty="0" smtClean="0"/>
              <a:t>(гладим большим пальцем подушечки стопы)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Кому в </a:t>
            </a:r>
            <a:r>
              <a:rPr lang="ru-RU" sz="2000" dirty="0" err="1" smtClean="0"/>
              <a:t>зобок</a:t>
            </a:r>
            <a:r>
              <a:rPr lang="ru-RU" sz="2000" dirty="0" smtClean="0"/>
              <a:t>, </a:t>
            </a:r>
            <a:br>
              <a:rPr lang="ru-RU" sz="2000" dirty="0" smtClean="0"/>
            </a:br>
            <a:r>
              <a:rPr lang="ru-RU" sz="2000" dirty="0" smtClean="0"/>
              <a:t>Кому в лапочку.</a:t>
            </a:r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Тушки-татушки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i="1" dirty="0" smtClean="0"/>
              <a:t>(водим ручками вверх-вниз)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Испекли ватрушки</a:t>
            </a:r>
            <a:br>
              <a:rPr lang="ru-RU" dirty="0" smtClean="0"/>
            </a:br>
            <a:r>
              <a:rPr lang="ru-RU" dirty="0" smtClean="0"/>
              <a:t>На окно поставили</a:t>
            </a:r>
            <a:br>
              <a:rPr lang="ru-RU" dirty="0" smtClean="0"/>
            </a:br>
            <a:r>
              <a:rPr lang="ru-RU" i="1" dirty="0" smtClean="0"/>
              <a:t>(руки с определённым усилием опускаются на животик)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Остывать оставили</a:t>
            </a:r>
            <a:br>
              <a:rPr lang="ru-RU" dirty="0" smtClean="0"/>
            </a:br>
            <a:r>
              <a:rPr lang="ru-RU" i="1" dirty="0" smtClean="0"/>
              <a:t>(машем ручками)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 пшеничный пирожок — </a:t>
            </a:r>
            <a:br>
              <a:rPr lang="ru-RU" dirty="0" smtClean="0"/>
            </a:br>
            <a:r>
              <a:rPr lang="ru-RU" dirty="0" smtClean="0"/>
              <a:t>Он на </a:t>
            </a:r>
            <a:r>
              <a:rPr lang="ru-RU" dirty="0" err="1" smtClean="0"/>
              <a:t>опарышке</a:t>
            </a:r>
            <a:r>
              <a:rPr lang="ru-RU" dirty="0" smtClean="0"/>
              <a:t> </a:t>
            </a:r>
            <a:r>
              <a:rPr lang="ru-RU" dirty="0" err="1" smtClean="0"/>
              <a:t>взмешён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(нежно щиплем-мнем от животика до плеч)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Так </a:t>
            </a:r>
            <a:r>
              <a:rPr lang="ru-RU" dirty="0" err="1" smtClean="0"/>
              <a:t>высо-о-оконько-высок</a:t>
            </a:r>
            <a:r>
              <a:rPr lang="ru-RU" dirty="0" smtClean="0"/>
              <a:t>!</a:t>
            </a:r>
            <a:br>
              <a:rPr lang="ru-RU" dirty="0" smtClean="0"/>
            </a:br>
            <a:r>
              <a:rPr lang="ru-RU" i="1" dirty="0" smtClean="0"/>
              <a:t>(ручки поднимаются к макушке)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/>
              <a:t>         Лошадка                                Денежки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600" dirty="0" smtClean="0"/>
              <a:t>Чей </a:t>
            </a:r>
            <a:r>
              <a:rPr lang="ru-RU" sz="2600" dirty="0" smtClean="0"/>
              <a:t>животик? Дашин.</a:t>
            </a:r>
            <a:br>
              <a:rPr lang="ru-RU" sz="2600" dirty="0" smtClean="0"/>
            </a:br>
            <a:r>
              <a:rPr lang="ru-RU" sz="2600" dirty="0" smtClean="0"/>
              <a:t>Съел пюре и кашу.</a:t>
            </a:r>
            <a:br>
              <a:rPr lang="ru-RU" sz="2600" dirty="0" smtClean="0"/>
            </a:br>
            <a:r>
              <a:rPr lang="ru-RU" sz="2600" dirty="0" smtClean="0"/>
              <a:t>Лошадка бежала,</a:t>
            </a:r>
            <a:br>
              <a:rPr lang="ru-RU" sz="2600" dirty="0" smtClean="0"/>
            </a:br>
            <a:r>
              <a:rPr lang="ru-RU" sz="2600" dirty="0" smtClean="0"/>
              <a:t>Тележку возила,</a:t>
            </a:r>
            <a:br>
              <a:rPr lang="ru-RU" sz="2600" dirty="0" smtClean="0"/>
            </a:br>
            <a:r>
              <a:rPr lang="ru-RU" sz="2600" dirty="0" smtClean="0"/>
              <a:t>Даше говорила:</a:t>
            </a:r>
            <a:br>
              <a:rPr lang="ru-RU" sz="2600" dirty="0" smtClean="0"/>
            </a:br>
            <a:r>
              <a:rPr lang="ru-RU" sz="2600" dirty="0" smtClean="0"/>
              <a:t>Хватит баловаться,</a:t>
            </a:r>
            <a:br>
              <a:rPr lang="ru-RU" sz="2600" dirty="0" smtClean="0"/>
            </a:br>
            <a:r>
              <a:rPr lang="ru-RU" sz="2600" dirty="0" smtClean="0"/>
              <a:t>Поехали кататься</a:t>
            </a:r>
            <a:r>
              <a:rPr lang="ru-RU" sz="2600" dirty="0" smtClean="0"/>
              <a:t>!</a:t>
            </a:r>
            <a:r>
              <a:rPr lang="ru-RU" sz="2600" dirty="0" smtClean="0"/>
              <a:t> </a:t>
            </a:r>
          </a:p>
          <a:p>
            <a:pPr>
              <a:buNone/>
            </a:pPr>
            <a:r>
              <a:rPr lang="ru-RU" sz="2600" i="1" dirty="0" smtClean="0"/>
              <a:t> 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600" i="1" dirty="0" smtClean="0"/>
              <a:t>(Ритмично похлопываем ребенка</a:t>
            </a:r>
            <a:br>
              <a:rPr lang="ru-RU" sz="2600" i="1" dirty="0" smtClean="0"/>
            </a:br>
            <a:r>
              <a:rPr lang="ru-RU" sz="2600" i="1" dirty="0" smtClean="0"/>
              <a:t>по спинке)</a:t>
            </a: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>-  </a:t>
            </a:r>
            <a:r>
              <a:rPr lang="ru-RU" sz="2600" dirty="0" smtClean="0"/>
              <a:t>Что </a:t>
            </a:r>
            <a:r>
              <a:rPr lang="ru-RU" sz="2600" dirty="0" smtClean="0"/>
              <a:t>в </a:t>
            </a:r>
            <a:r>
              <a:rPr lang="ru-RU" sz="2600" dirty="0" err="1" smtClean="0"/>
              <a:t>горбочке</a:t>
            </a:r>
            <a:r>
              <a:rPr lang="ru-RU" sz="2600" dirty="0" smtClean="0"/>
              <a:t>?</a:t>
            </a:r>
            <a:br>
              <a:rPr lang="ru-RU" sz="2600" dirty="0" smtClean="0"/>
            </a:br>
            <a:r>
              <a:rPr lang="ru-RU" sz="2600" dirty="0" smtClean="0"/>
              <a:t>- Денежки.</a:t>
            </a:r>
            <a:br>
              <a:rPr lang="ru-RU" sz="2600" dirty="0" smtClean="0"/>
            </a:br>
            <a:r>
              <a:rPr lang="ru-RU" sz="2600" dirty="0" smtClean="0"/>
              <a:t>- Кто </a:t>
            </a:r>
            <a:r>
              <a:rPr lang="ru-RU" sz="2600" dirty="0" err="1" smtClean="0"/>
              <a:t>наклал</a:t>
            </a:r>
            <a:r>
              <a:rPr lang="ru-RU" sz="2600" dirty="0" smtClean="0"/>
              <a:t>?</a:t>
            </a:r>
            <a:br>
              <a:rPr lang="ru-RU" sz="2600" dirty="0" smtClean="0"/>
            </a:br>
            <a:r>
              <a:rPr lang="ru-RU" sz="2600" dirty="0" smtClean="0"/>
              <a:t>- Дедушка. </a:t>
            </a:r>
            <a:br>
              <a:rPr lang="ru-RU" sz="2600" dirty="0" smtClean="0"/>
            </a:br>
            <a:r>
              <a:rPr lang="ru-RU" sz="2600" dirty="0" smtClean="0"/>
              <a:t>- Чем он клал?</a:t>
            </a:r>
            <a:br>
              <a:rPr lang="ru-RU" sz="2600" dirty="0" smtClean="0"/>
            </a:br>
            <a:r>
              <a:rPr lang="ru-RU" sz="2600" dirty="0" smtClean="0"/>
              <a:t>- Ковшиком. </a:t>
            </a:r>
            <a:br>
              <a:rPr lang="ru-RU" sz="2600" dirty="0" smtClean="0"/>
            </a:br>
            <a:r>
              <a:rPr lang="ru-RU" sz="2600" dirty="0" smtClean="0"/>
              <a:t>- А каким?</a:t>
            </a:r>
            <a:br>
              <a:rPr lang="ru-RU" sz="2600" dirty="0" smtClean="0"/>
            </a:br>
            <a:r>
              <a:rPr lang="ru-RU" sz="2600" dirty="0" smtClean="0"/>
              <a:t>- Золотым. </a:t>
            </a:r>
            <a:br>
              <a:rPr lang="ru-RU" sz="2600" dirty="0" smtClean="0"/>
            </a:br>
            <a:r>
              <a:rPr lang="ru-RU" sz="2600" dirty="0" smtClean="0"/>
              <a:t>- А выкладывал каким?</a:t>
            </a:r>
            <a:br>
              <a:rPr lang="ru-RU" sz="2600" dirty="0" smtClean="0"/>
            </a:br>
            <a:r>
              <a:rPr lang="ru-RU" sz="2600" dirty="0" smtClean="0"/>
              <a:t>- </a:t>
            </a:r>
            <a:r>
              <a:rPr lang="ru-RU" sz="2600" dirty="0" err="1" smtClean="0"/>
              <a:t>Посеребряным</a:t>
            </a:r>
            <a:r>
              <a:rPr lang="ru-RU" sz="26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133</Words>
  <Application>Microsoft Office PowerPoint</Application>
  <PresentationFormat>Экран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          Две тетери                    Пальчики-зайчики</vt:lpstr>
      <vt:lpstr>          Ёжик                                      Каблучок</vt:lpstr>
      <vt:lpstr>        Капустный сок                   Две тетери    </vt:lpstr>
      <vt:lpstr>    Нежная мама                            Ножки</vt:lpstr>
      <vt:lpstr>Слайд 6</vt:lpstr>
      <vt:lpstr>          Птичка                               Животики</vt:lpstr>
      <vt:lpstr>      Щедрая белка                     Пирожок</vt:lpstr>
      <vt:lpstr>         Лошадка                                Денежки</vt:lpstr>
      <vt:lpstr>      Тимбирлим                    Шершавенькие</vt:lpstr>
      <vt:lpstr>        Цап-царап                            Здоровье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Maksim</cp:lastModifiedBy>
  <cp:revision>8</cp:revision>
  <dcterms:created xsi:type="dcterms:W3CDTF">2015-04-26T18:08:07Z</dcterms:created>
  <dcterms:modified xsi:type="dcterms:W3CDTF">2015-04-28T14:51:28Z</dcterms:modified>
</cp:coreProperties>
</file>